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3657600" cy="54864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200" d="100"/>
          <a:sy n="200" d="100"/>
        </p:scale>
        <p:origin x="-726" y="24"/>
      </p:cViewPr>
      <p:guideLst>
        <p:guide orient="horz" pos="1728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704340"/>
            <a:ext cx="310896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3108960"/>
            <a:ext cx="256032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1085" y="175260"/>
            <a:ext cx="328930" cy="37452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025" y="175260"/>
            <a:ext cx="927100" cy="37452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3525520"/>
            <a:ext cx="3108960" cy="108966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2325371"/>
            <a:ext cx="3108960" cy="1200150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025" y="1023620"/>
            <a:ext cx="628015" cy="289687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1023620"/>
            <a:ext cx="628015" cy="289687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19710"/>
            <a:ext cx="329184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228090"/>
            <a:ext cx="1616075" cy="511810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" y="1739900"/>
            <a:ext cx="1616075" cy="3161030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1228090"/>
            <a:ext cx="1616710" cy="511810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1739900"/>
            <a:ext cx="1616710" cy="3161030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18440"/>
            <a:ext cx="1203325" cy="92964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218441"/>
            <a:ext cx="2044700" cy="468249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" y="1148081"/>
            <a:ext cx="1203325" cy="3752850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3840480"/>
            <a:ext cx="2194560" cy="45339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490220"/>
            <a:ext cx="2194560" cy="329184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4293870"/>
            <a:ext cx="2194560" cy="643890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219710"/>
            <a:ext cx="3291840" cy="9144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280161"/>
            <a:ext cx="3291840" cy="3620770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5085080"/>
            <a:ext cx="853440" cy="292100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5085080"/>
            <a:ext cx="1158240" cy="292100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5085080"/>
            <a:ext cx="853440" cy="292100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23861" y="190245"/>
            <a:ext cx="3346704" cy="1714755"/>
            <a:chOff x="123861" y="190245"/>
            <a:chExt cx="3346704" cy="1714755"/>
          </a:xfrm>
        </p:grpSpPr>
        <p:sp>
          <p:nvSpPr>
            <p:cNvPr id="56" name="Rectangle 55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26" name="Picture 25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27" name="Rectangle 26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CEO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Picture 30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Rectangle 34"/>
          <p:cNvSpPr/>
          <p:nvPr/>
        </p:nvSpPr>
        <p:spPr>
          <a:xfrm>
            <a:off x="123861" y="1920875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1" name="Rectangle 40"/>
          <p:cNvSpPr/>
          <p:nvPr/>
        </p:nvSpPr>
        <p:spPr>
          <a:xfrm>
            <a:off x="3394075" y="1920875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23861" y="3647823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2" name="Rectangle 51"/>
          <p:cNvSpPr/>
          <p:nvPr/>
        </p:nvSpPr>
        <p:spPr>
          <a:xfrm>
            <a:off x="3394075" y="3647823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124689" y="1922064"/>
            <a:ext cx="3346704" cy="1714755"/>
            <a:chOff x="123861" y="190245"/>
            <a:chExt cx="3346704" cy="1714755"/>
          </a:xfrm>
        </p:grpSpPr>
        <p:sp>
          <p:nvSpPr>
            <p:cNvPr id="81" name="Rectangle 80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: 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84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89" name="Picture 88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90" name="Rectangle 89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Technical Consultant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8" name="Picture 87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" name="Group 90"/>
          <p:cNvGrpSpPr/>
          <p:nvPr/>
        </p:nvGrpSpPr>
        <p:grpSpPr>
          <a:xfrm>
            <a:off x="124692" y="3653880"/>
            <a:ext cx="3346704" cy="1714755"/>
            <a:chOff x="123861" y="190245"/>
            <a:chExt cx="3346704" cy="1714755"/>
          </a:xfrm>
        </p:grpSpPr>
        <p:sp>
          <p:nvSpPr>
            <p:cNvPr id="92" name="Rectangle 91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95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100" name="Picture 99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01" name="Rectangle 100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6" name="TextBox 95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Technical Consultant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9" name="Picture 98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152400" y="381000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2" name="Rectangle 51"/>
          <p:cNvSpPr/>
          <p:nvPr/>
        </p:nvSpPr>
        <p:spPr>
          <a:xfrm>
            <a:off x="3422614" y="381000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53231" y="387057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cxnSp>
        <p:nvCxnSpPr>
          <p:cNvPr id="93" name="Straight Connector 92"/>
          <p:cNvCxnSpPr/>
          <p:nvPr/>
        </p:nvCxnSpPr>
        <p:spPr>
          <a:xfrm>
            <a:off x="410370" y="1871624"/>
            <a:ext cx="3017520" cy="1588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257970" y="1840202"/>
            <a:ext cx="3200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550" spc="40" dirty="0" smtClean="0"/>
              <a:t>APEX SYMPHONY SDN BHD (777495-U) ::: No. 23-2-B </a:t>
            </a:r>
            <a:r>
              <a:rPr lang="en-US" sz="550" spc="40" dirty="0" err="1" smtClean="0"/>
              <a:t>Jalan</a:t>
            </a:r>
            <a:r>
              <a:rPr lang="en-US" sz="550" spc="40" dirty="0" smtClean="0"/>
              <a:t> 7A/3, Medan </a:t>
            </a:r>
            <a:r>
              <a:rPr lang="en-US" sz="550" spc="40" dirty="0" err="1" smtClean="0"/>
              <a:t>Puteri</a:t>
            </a:r>
            <a:r>
              <a:rPr lang="en-US" sz="550" spc="40" dirty="0" smtClean="0"/>
              <a:t>, Bandar </a:t>
            </a:r>
            <a:r>
              <a:rPr lang="en-US" sz="550" spc="40" dirty="0" err="1" smtClean="0"/>
              <a:t>Tasik</a:t>
            </a:r>
            <a:r>
              <a:rPr lang="en-US" sz="550" spc="40" dirty="0" smtClean="0"/>
              <a:t> </a:t>
            </a:r>
            <a:r>
              <a:rPr lang="en-US" sz="550" spc="40" dirty="0" err="1" smtClean="0"/>
              <a:t>Puteri</a:t>
            </a:r>
            <a:r>
              <a:rPr lang="en-US" sz="550" spc="40" dirty="0" smtClean="0"/>
              <a:t>, 48020 </a:t>
            </a:r>
            <a:r>
              <a:rPr lang="en-US" sz="550" spc="40" dirty="0" err="1" smtClean="0"/>
              <a:t>Rawang</a:t>
            </a:r>
            <a:r>
              <a:rPr lang="en-US" sz="550" spc="40" dirty="0" smtClean="0"/>
              <a:t>, </a:t>
            </a:r>
            <a:r>
              <a:rPr lang="en-US" sz="550" spc="40" dirty="0" smtClean="0"/>
              <a:t>Selangor. Tel</a:t>
            </a:r>
            <a:r>
              <a:rPr lang="en-US" sz="550" spc="40" dirty="0" smtClean="0"/>
              <a:t>: 03-6034-2557. Website: </a:t>
            </a:r>
            <a:r>
              <a:rPr lang="en-US" sz="550" spc="40" dirty="0" smtClean="0">
                <a:solidFill>
                  <a:srgbClr val="0000FF"/>
                </a:solidFill>
              </a:rPr>
              <a:t>www.apexs.my</a:t>
            </a:r>
            <a:endParaRPr lang="en-US" sz="550" spc="40" dirty="0">
              <a:solidFill>
                <a:srgbClr val="0000FF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371600" y="2590800"/>
            <a:ext cx="1081279" cy="534992"/>
            <a:chOff x="1371600" y="2590800"/>
            <a:chExt cx="1081279" cy="534992"/>
          </a:xfrm>
        </p:grpSpPr>
        <p:pic>
          <p:nvPicPr>
            <p:cNvPr id="100" name="Picture 99" descr="APEXS LOGO 2014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0" y="2590800"/>
              <a:ext cx="1081279" cy="534992"/>
            </a:xfrm>
            <a:prstGeom prst="rect">
              <a:avLst/>
            </a:prstGeom>
          </p:spPr>
        </p:pic>
        <p:sp>
          <p:nvSpPr>
            <p:cNvPr id="101" name="Rectangle 100"/>
            <p:cNvSpPr/>
            <p:nvPr/>
          </p:nvSpPr>
          <p:spPr>
            <a:xfrm>
              <a:off x="1371600" y="2590800"/>
              <a:ext cx="1066800" cy="53340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1096170" y="450901"/>
            <a:ext cx="2362200" cy="1510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spc="210" dirty="0" smtClean="0"/>
              <a:t>M.SHAHZAR M.IDRIS</a:t>
            </a:r>
          </a:p>
          <a:p>
            <a:pPr algn="r"/>
            <a:r>
              <a:rPr lang="en-US" sz="500" dirty="0" smtClean="0">
                <a:latin typeface="Arial Narrow" pitchFamily="34" charset="0"/>
              </a:rPr>
              <a:t>(Risk Assessment, George Washington University. Information Technology, </a:t>
            </a:r>
            <a:br>
              <a:rPr lang="en-US" sz="500" dirty="0" smtClean="0">
                <a:latin typeface="Arial Narrow" pitchFamily="34" charset="0"/>
              </a:rPr>
            </a:br>
            <a:r>
              <a:rPr lang="en-US" sz="500" dirty="0" err="1" smtClean="0">
                <a:latin typeface="Arial Narrow" pitchFamily="34" charset="0"/>
              </a:rPr>
              <a:t>Monash</a:t>
            </a:r>
            <a:r>
              <a:rPr lang="en-US" sz="500" dirty="0" smtClean="0">
                <a:latin typeface="Arial Narrow" pitchFamily="34" charset="0"/>
              </a:rPr>
              <a:t> University vis-à-vis Asia Pacific Institute (APIIT)</a:t>
            </a:r>
          </a:p>
          <a:p>
            <a:pPr algn="r">
              <a:spcAft>
                <a:spcPts val="600"/>
              </a:spcAft>
            </a:pPr>
            <a:r>
              <a:rPr lang="en-US" sz="900" b="1" dirty="0" smtClean="0"/>
              <a:t>Technical Consultant</a:t>
            </a:r>
          </a:p>
          <a:p>
            <a:pPr algn="r">
              <a:spcBef>
                <a:spcPts val="500"/>
              </a:spcBef>
              <a:buFont typeface="Arial" pitchFamily="34" charset="0"/>
              <a:buChar char="•"/>
            </a:pPr>
            <a:r>
              <a:rPr lang="en-US" sz="650" dirty="0" smtClean="0"/>
              <a:t> Risk Assessment</a:t>
            </a:r>
          </a:p>
          <a:p>
            <a:pPr algn="r">
              <a:buFont typeface="Arial" pitchFamily="34" charset="0"/>
              <a:buChar char="•"/>
            </a:pPr>
            <a:r>
              <a:rPr lang="en-US" sz="650" dirty="0" smtClean="0"/>
              <a:t> System Integration</a:t>
            </a:r>
          </a:p>
          <a:p>
            <a:pPr algn="r">
              <a:buFont typeface="Arial" pitchFamily="34" charset="0"/>
              <a:buChar char="•"/>
            </a:pPr>
            <a:r>
              <a:rPr lang="en-US" sz="650" dirty="0" smtClean="0"/>
              <a:t> Field </a:t>
            </a:r>
            <a:r>
              <a:rPr lang="en-US" sz="650" dirty="0" smtClean="0"/>
              <a:t>Development </a:t>
            </a:r>
          </a:p>
          <a:p>
            <a:pPr algn="r">
              <a:buFont typeface="Arial" pitchFamily="34" charset="0"/>
              <a:buChar char="•"/>
            </a:pPr>
            <a:r>
              <a:rPr lang="en-US" sz="650" dirty="0" smtClean="0"/>
              <a:t> Property Development</a:t>
            </a:r>
          </a:p>
          <a:p>
            <a:pPr algn="r">
              <a:buFont typeface="Arial" pitchFamily="34" charset="0"/>
              <a:buChar char="•"/>
            </a:pPr>
            <a:r>
              <a:rPr lang="en-US" sz="650" smtClean="0"/>
              <a:t> </a:t>
            </a:r>
            <a:r>
              <a:rPr lang="en-US" sz="650" smtClean="0"/>
              <a:t>SCM </a:t>
            </a:r>
            <a:r>
              <a:rPr lang="en-US" sz="650" dirty="0" smtClean="0"/>
              <a:t>&amp; Sourcing Services</a:t>
            </a:r>
            <a:endParaRPr lang="en-US" sz="650" dirty="0" smtClean="0"/>
          </a:p>
          <a:p>
            <a:pPr algn="r">
              <a:buFont typeface="Arial" pitchFamily="34" charset="0"/>
              <a:buChar char="•"/>
            </a:pPr>
            <a:r>
              <a:rPr lang="en-US" sz="650" dirty="0" smtClean="0"/>
              <a:t> ICT </a:t>
            </a:r>
            <a:r>
              <a:rPr lang="en-US" sz="650" dirty="0" smtClean="0"/>
              <a:t>and Interactive Manuals</a:t>
            </a:r>
          </a:p>
          <a:p>
            <a:pPr algn="r">
              <a:buFont typeface="Arial" pitchFamily="34" charset="0"/>
              <a:buChar char="•"/>
            </a:pPr>
            <a:r>
              <a:rPr lang="en-US" sz="650" dirty="0" smtClean="0"/>
              <a:t> </a:t>
            </a:r>
            <a:r>
              <a:rPr lang="en-US" sz="650" dirty="0" smtClean="0"/>
              <a:t>Project &amp; Risk Management Plan</a:t>
            </a:r>
          </a:p>
          <a:p>
            <a:pPr algn="r">
              <a:buFont typeface="Arial" pitchFamily="34" charset="0"/>
              <a:buChar char="•"/>
            </a:pPr>
            <a:r>
              <a:rPr lang="en-US" sz="650" dirty="0"/>
              <a:t> </a:t>
            </a:r>
            <a:r>
              <a:rPr lang="en-US" sz="650" dirty="0" smtClean="0"/>
              <a:t>PFDs, P&amp;ID, ISO Metric &amp; Technical Drawings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34170" y="1503880"/>
            <a:ext cx="117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M: 019.205.3066</a:t>
            </a:r>
          </a:p>
          <a:p>
            <a:r>
              <a:rPr lang="en-US" sz="900" dirty="0" smtClean="0"/>
              <a:t>E: shah@apexs.my</a:t>
            </a:r>
            <a:endParaRPr lang="en-US" sz="900" dirty="0"/>
          </a:p>
        </p:txBody>
      </p:sp>
      <p:sp>
        <p:nvSpPr>
          <p:cNvPr id="98" name="Rectangle 97"/>
          <p:cNvSpPr/>
          <p:nvPr/>
        </p:nvSpPr>
        <p:spPr>
          <a:xfrm>
            <a:off x="3423445" y="387057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9" name="Picture 98" descr="APEXS LOGO 2014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3335" y="654012"/>
            <a:ext cx="1694097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202</Words>
  <Application>Microsoft Office PowerPoint</Application>
  <PresentationFormat>Custom</PresentationFormat>
  <Paragraphs>53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aaa3138118</dc:creator>
  <cp:lastModifiedBy>aaa3138118</cp:lastModifiedBy>
  <cp:revision>11</cp:revision>
  <dcterms:created xsi:type="dcterms:W3CDTF">2014-11-17T11:19:42Z</dcterms:created>
  <dcterms:modified xsi:type="dcterms:W3CDTF">2014-12-06T05:07:55Z</dcterms:modified>
</cp:coreProperties>
</file>